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86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96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60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25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97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39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06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40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DE0DBE2-96FA-44EB-B293-3AAE130D4673}"/>
              </a:ext>
            </a:extLst>
          </p:cNvPr>
          <p:cNvSpPr/>
          <p:nvPr userDrawn="1"/>
        </p:nvSpPr>
        <p:spPr>
          <a:xfrm>
            <a:off x="347958" y="477177"/>
            <a:ext cx="9346300" cy="105197"/>
          </a:xfrm>
          <a:prstGeom prst="roundRect">
            <a:avLst>
              <a:gd name="adj" fmla="val 41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C1BA1E-AE4E-45A0-AB82-BA5486895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33614" r="5312" b="35469"/>
          <a:stretch/>
        </p:blipFill>
        <p:spPr>
          <a:xfrm>
            <a:off x="8116478" y="76161"/>
            <a:ext cx="1577779" cy="3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7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1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59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A0CA-40CE-464D-A6BD-E8960BE649B8}" type="datetimeFigureOut">
              <a:rPr kumimoji="1" lang="ja-JP" altLang="en-US" smtClean="0"/>
              <a:t>2017/11/7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13655-171F-4D84-B050-2CA5A8182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6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1FB8A6C-48E2-4B46-B6A6-62AB91565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0" t="14749" r="37072" b="57876"/>
          <a:stretch/>
        </p:blipFill>
        <p:spPr>
          <a:xfrm>
            <a:off x="2379058" y="793020"/>
            <a:ext cx="4811272" cy="3382471"/>
          </a:xfrm>
          <a:prstGeom prst="rect">
            <a:avLst/>
          </a:prstGeom>
        </p:spPr>
      </p:pic>
      <p:pic>
        <p:nvPicPr>
          <p:cNvPr id="6" name="Picture 2" descr="C:\Users\s00600\Desktop\rogo.png">
            <a:extLst>
              <a:ext uri="{FF2B5EF4-FFF2-40B4-BE49-F238E27FC236}">
                <a16:creationId xmlns:a16="http://schemas.microsoft.com/office/drawing/2014/main" id="{4C8BBCC5-EED4-4C8F-AE3F-625CA0F967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97" y="6159824"/>
            <a:ext cx="471805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4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81EEC8-8B96-4AEC-98D5-88AD207218D2}"/>
              </a:ext>
            </a:extLst>
          </p:cNvPr>
          <p:cNvSpPr txBox="1"/>
          <p:nvPr/>
        </p:nvSpPr>
        <p:spPr>
          <a:xfrm>
            <a:off x="3574708" y="2682230"/>
            <a:ext cx="521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35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回全国都市緑化やまぐちフェア</a:t>
            </a:r>
            <a:endParaRPr kumimoji="1"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4" name="グループ化 69">
            <a:extLst>
              <a:ext uri="{FF2B5EF4-FFF2-40B4-BE49-F238E27FC236}">
                <a16:creationId xmlns:a16="http://schemas.microsoft.com/office/drawing/2014/main" id="{559192C5-EB7B-487A-82D6-84D122A4AC5E}"/>
              </a:ext>
            </a:extLst>
          </p:cNvPr>
          <p:cNvGrpSpPr/>
          <p:nvPr/>
        </p:nvGrpSpPr>
        <p:grpSpPr>
          <a:xfrm>
            <a:off x="2360284" y="2751480"/>
            <a:ext cx="883920" cy="261610"/>
            <a:chOff x="312420" y="2494303"/>
            <a:chExt cx="883920" cy="261610"/>
          </a:xfrm>
        </p:grpSpPr>
        <p:sp>
          <p:nvSpPr>
            <p:cNvPr id="5" name="角丸四角形 49">
              <a:extLst>
                <a:ext uri="{FF2B5EF4-FFF2-40B4-BE49-F238E27FC236}">
                  <a16:creationId xmlns:a16="http://schemas.microsoft.com/office/drawing/2014/main" id="{25F7AC69-E3DB-4CBB-A0FD-B7A910F56906}"/>
                </a:ext>
              </a:extLst>
            </p:cNvPr>
            <p:cNvSpPr/>
            <p:nvPr/>
          </p:nvSpPr>
          <p:spPr>
            <a:xfrm>
              <a:off x="368300" y="2540000"/>
              <a:ext cx="734359" cy="180975"/>
            </a:xfrm>
            <a:prstGeom prst="roundRect">
              <a:avLst>
                <a:gd name="adj" fmla="val 50000"/>
              </a:avLst>
            </a:prstGeom>
            <a:solidFill>
              <a:srgbClr val="008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DC2C717-D6D2-473D-A4D4-AEA2C701560E}"/>
                </a:ext>
              </a:extLst>
            </p:cNvPr>
            <p:cNvSpPr txBox="1"/>
            <p:nvPr/>
          </p:nvSpPr>
          <p:spPr>
            <a:xfrm>
              <a:off x="312420" y="2494303"/>
              <a:ext cx="88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正式名称</a:t>
              </a:r>
            </a:p>
          </p:txBody>
        </p:sp>
      </p:grpSp>
      <p:grpSp>
        <p:nvGrpSpPr>
          <p:cNvPr id="7" name="グループ化 72">
            <a:extLst>
              <a:ext uri="{FF2B5EF4-FFF2-40B4-BE49-F238E27FC236}">
                <a16:creationId xmlns:a16="http://schemas.microsoft.com/office/drawing/2014/main" id="{BA5F6586-4EA3-4EE7-AC38-CCE05B8FF1D4}"/>
              </a:ext>
            </a:extLst>
          </p:cNvPr>
          <p:cNvGrpSpPr/>
          <p:nvPr/>
        </p:nvGrpSpPr>
        <p:grpSpPr>
          <a:xfrm>
            <a:off x="2360284" y="3263873"/>
            <a:ext cx="1000287" cy="296288"/>
            <a:chOff x="310627" y="2540000"/>
            <a:chExt cx="1000286" cy="296288"/>
          </a:xfrm>
        </p:grpSpPr>
        <p:sp>
          <p:nvSpPr>
            <p:cNvPr id="8" name="角丸四角形 52">
              <a:extLst>
                <a:ext uri="{FF2B5EF4-FFF2-40B4-BE49-F238E27FC236}">
                  <a16:creationId xmlns:a16="http://schemas.microsoft.com/office/drawing/2014/main" id="{B884118F-813E-4347-B19D-53CCCCE9D0FD}"/>
                </a:ext>
              </a:extLst>
            </p:cNvPr>
            <p:cNvSpPr/>
            <p:nvPr/>
          </p:nvSpPr>
          <p:spPr>
            <a:xfrm>
              <a:off x="368300" y="2540000"/>
              <a:ext cx="917419" cy="296288"/>
            </a:xfrm>
            <a:prstGeom prst="roundRect">
              <a:avLst>
                <a:gd name="adj" fmla="val 50000"/>
              </a:avLst>
            </a:prstGeom>
            <a:solidFill>
              <a:srgbClr val="008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87E8E9B-2858-4269-908E-DA24D1FA9B94}"/>
                </a:ext>
              </a:extLst>
            </p:cNvPr>
            <p:cNvSpPr txBox="1"/>
            <p:nvPr/>
          </p:nvSpPr>
          <p:spPr>
            <a:xfrm>
              <a:off x="310627" y="2559600"/>
              <a:ext cx="10002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愛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称・マーク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6D4E7F-3CC4-45EE-9773-76B1E5CAC514}"/>
              </a:ext>
            </a:extLst>
          </p:cNvPr>
          <p:cNvSpPr txBox="1"/>
          <p:nvPr/>
        </p:nvSpPr>
        <p:spPr>
          <a:xfrm>
            <a:off x="2207270" y="1265284"/>
            <a:ext cx="5628904" cy="103586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山口から開花する、未来への種まき。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150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年を振り返り、次の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150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年につなぐ～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F500F7-C062-46DD-B2F0-32EA0EB4FB04}"/>
              </a:ext>
            </a:extLst>
          </p:cNvPr>
          <p:cNvSpPr txBox="1"/>
          <p:nvPr/>
        </p:nvSpPr>
        <p:spPr>
          <a:xfrm>
            <a:off x="110336" y="623231"/>
            <a:ext cx="229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（１） </a:t>
            </a:r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事業の位置付け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19279E-2500-4F2F-A52F-75312867AC1C}"/>
              </a:ext>
            </a:extLst>
          </p:cNvPr>
          <p:cNvSpPr txBox="1"/>
          <p:nvPr/>
        </p:nvSpPr>
        <p:spPr>
          <a:xfrm>
            <a:off x="110336" y="1307857"/>
            <a:ext cx="1828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（２） </a:t>
            </a:r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開催テーマ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C73F68-707A-4F31-A743-A92BFF8658CC}"/>
              </a:ext>
            </a:extLst>
          </p:cNvPr>
          <p:cNvSpPr txBox="1"/>
          <p:nvPr/>
        </p:nvSpPr>
        <p:spPr>
          <a:xfrm>
            <a:off x="110336" y="2357789"/>
            <a:ext cx="2701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（３） </a:t>
            </a:r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名称・愛称・マーク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DBE3C5E-5EA1-4707-8BBD-79683B7F9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33614" r="5312" b="35469"/>
          <a:stretch/>
        </p:blipFill>
        <p:spPr>
          <a:xfrm>
            <a:off x="3498939" y="3132656"/>
            <a:ext cx="4737959" cy="1161173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82FEF00-168C-4D07-8E2F-966D3A046EC8}"/>
              </a:ext>
            </a:extLst>
          </p:cNvPr>
          <p:cNvSpPr txBox="1"/>
          <p:nvPr/>
        </p:nvSpPr>
        <p:spPr>
          <a:xfrm>
            <a:off x="2425020" y="589457"/>
            <a:ext cx="7480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明治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150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年プロジェクト「やまぐち未来維新」の中核イベント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1BCD5B7-6D9D-4230-ACBC-906E3B4AA1AF}"/>
              </a:ext>
            </a:extLst>
          </p:cNvPr>
          <p:cNvSpPr txBox="1"/>
          <p:nvPr/>
        </p:nvSpPr>
        <p:spPr>
          <a:xfrm>
            <a:off x="4399002" y="3969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開催概要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C3F5A8-27C8-46D8-92E4-252E43293698}"/>
              </a:ext>
            </a:extLst>
          </p:cNvPr>
          <p:cNvSpPr txBox="1"/>
          <p:nvPr/>
        </p:nvSpPr>
        <p:spPr>
          <a:xfrm>
            <a:off x="1826945" y="4466245"/>
            <a:ext cx="8012971" cy="175432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・都市緑化フェアの新しいかたちを実現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・新しい公園をつくる社会実験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・山口から始まる新しい「都市緑化フェア」と「公園」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6BEF86-8410-4494-A9B7-2CEFDD842B63}"/>
              </a:ext>
            </a:extLst>
          </p:cNvPr>
          <p:cNvSpPr txBox="1"/>
          <p:nvPr/>
        </p:nvSpPr>
        <p:spPr>
          <a:xfrm>
            <a:off x="183417" y="4562002"/>
            <a:ext cx="1957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（４） </a:t>
            </a:r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狙い</a:t>
            </a:r>
          </a:p>
        </p:txBody>
      </p:sp>
    </p:spTree>
    <p:extLst>
      <p:ext uri="{BB962C8B-B14F-4D97-AF65-F5344CB8AC3E}">
        <p14:creationId xmlns:p14="http://schemas.microsoft.com/office/powerpoint/2010/main" val="104929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AF226E-16DF-485D-B393-ABF1DE7F35C5}"/>
              </a:ext>
            </a:extLst>
          </p:cNvPr>
          <p:cNvSpPr txBox="1"/>
          <p:nvPr/>
        </p:nvSpPr>
        <p:spPr>
          <a:xfrm>
            <a:off x="4068938" y="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キャッチコピー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C11191-7B47-4A7F-A49D-AC249DFD9672}"/>
              </a:ext>
            </a:extLst>
          </p:cNvPr>
          <p:cNvSpPr txBox="1"/>
          <p:nvPr/>
        </p:nvSpPr>
        <p:spPr>
          <a:xfrm>
            <a:off x="1163778" y="2431387"/>
            <a:ext cx="7978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ゆめの未来公園はじまる</a:t>
            </a:r>
            <a:r>
              <a:rPr kumimoji="1" lang="en-US" altLang="ja-JP" sz="5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!</a:t>
            </a:r>
            <a:endParaRPr kumimoji="1" lang="ja-JP" altLang="en-US" sz="5400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7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E2E120-CB58-4DF0-BAED-8DFD6E7B9FF2}"/>
              </a:ext>
            </a:extLst>
          </p:cNvPr>
          <p:cNvSpPr txBox="1"/>
          <p:nvPr/>
        </p:nvSpPr>
        <p:spPr>
          <a:xfrm>
            <a:off x="4347706" y="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参加募集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F47699-EDF9-4FED-835B-CE7173BF846A}"/>
              </a:ext>
            </a:extLst>
          </p:cNvPr>
          <p:cNvSpPr txBox="1"/>
          <p:nvPr/>
        </p:nvSpPr>
        <p:spPr>
          <a:xfrm>
            <a:off x="1324503" y="565181"/>
            <a:ext cx="7480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ゆめの公園をつくるプログラムを募集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・県民からの多様なアイデアによるプログラムを集める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・継続性と利用者の視点を重視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563AE8D-10EC-4C61-9A1A-BF9ED396C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t="19013" r="50340" b="46628"/>
          <a:stretch/>
        </p:blipFill>
        <p:spPr>
          <a:xfrm>
            <a:off x="1049373" y="1953496"/>
            <a:ext cx="8201210" cy="44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5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0FCFF37-5746-4F81-92C6-6085A466D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t="52327" r="50340" b="6362"/>
          <a:stretch/>
        </p:blipFill>
        <p:spPr>
          <a:xfrm>
            <a:off x="937370" y="679731"/>
            <a:ext cx="8213742" cy="541357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E110F1C-4B5C-4F9B-8912-B40906A305C4}"/>
              </a:ext>
            </a:extLst>
          </p:cNvPr>
          <p:cNvSpPr/>
          <p:nvPr/>
        </p:nvSpPr>
        <p:spPr>
          <a:xfrm>
            <a:off x="5737253" y="5591596"/>
            <a:ext cx="995320" cy="736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68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4E73B3C-C89E-4656-AF51-0DC8C5260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8" t="15457" r="4952" b="51268"/>
          <a:stretch/>
        </p:blipFill>
        <p:spPr>
          <a:xfrm>
            <a:off x="865847" y="817297"/>
            <a:ext cx="8209802" cy="44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5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F360C39-252F-4E23-AAFC-C36D5B9B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7428-005A-46E0-A08C-BFEDDEA52B1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F54526-A3AA-4762-AA6C-262AC9A9BF40}"/>
              </a:ext>
            </a:extLst>
          </p:cNvPr>
          <p:cNvSpPr txBox="1"/>
          <p:nvPr/>
        </p:nvSpPr>
        <p:spPr>
          <a:xfrm>
            <a:off x="3875622" y="-1988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公式ホームページ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F0EDFE5-466D-43E3-A63C-3770F2C20C18}"/>
              </a:ext>
            </a:extLst>
          </p:cNvPr>
          <p:cNvSpPr/>
          <p:nvPr/>
        </p:nvSpPr>
        <p:spPr>
          <a:xfrm>
            <a:off x="1797191" y="1594439"/>
            <a:ext cx="589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アドレス　　</a:t>
            </a:r>
            <a:r>
              <a:rPr lang="en-US" altLang="ja-JP" sz="2400" dirty="0"/>
              <a:t>http://yumehana-yamaguchi.com/</a:t>
            </a:r>
            <a:endParaRPr lang="ja-JP" altLang="en-US" sz="2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0AD29A5-E66C-4145-A0A5-BFD7CE615ABC}"/>
              </a:ext>
            </a:extLst>
          </p:cNvPr>
          <p:cNvSpPr/>
          <p:nvPr/>
        </p:nvSpPr>
        <p:spPr>
          <a:xfrm>
            <a:off x="1878496" y="3245126"/>
            <a:ext cx="4979504" cy="49198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ゆめ花博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D5473C3-B5AB-4014-9DF3-C85A5B7BA6CE}"/>
              </a:ext>
            </a:extLst>
          </p:cNvPr>
          <p:cNvSpPr/>
          <p:nvPr/>
        </p:nvSpPr>
        <p:spPr>
          <a:xfrm>
            <a:off x="6927573" y="3245125"/>
            <a:ext cx="805071" cy="491987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検索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1EDB395B-7336-48E1-B882-AA6BD793C553}"/>
              </a:ext>
            </a:extLst>
          </p:cNvPr>
          <p:cNvSpPr/>
          <p:nvPr/>
        </p:nvSpPr>
        <p:spPr>
          <a:xfrm rot="13647626">
            <a:off x="7596524" y="3647660"/>
            <a:ext cx="185883" cy="1789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FB8E29-B55F-423A-93BF-CE3C906BCA8A}"/>
              </a:ext>
            </a:extLst>
          </p:cNvPr>
          <p:cNvSpPr txBox="1"/>
          <p:nvPr/>
        </p:nvSpPr>
        <p:spPr>
          <a:xfrm>
            <a:off x="7820788" y="379177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クリック！</a:t>
            </a:r>
          </a:p>
        </p:txBody>
      </p:sp>
    </p:spTree>
    <p:extLst>
      <p:ext uri="{BB962C8B-B14F-4D97-AF65-F5344CB8AC3E}">
        <p14:creationId xmlns:p14="http://schemas.microsoft.com/office/powerpoint/2010/main" val="33591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145</Words>
  <Application>Microsoft Office PowerPoint</Application>
  <PresentationFormat>A4 210 x 297 mm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HGPｺﾞｼｯｸE</vt:lpstr>
      <vt:lpstr>HGP創英角ｺﾞｼｯｸUB</vt:lpstr>
      <vt:lpstr>HGSｺﾞｼｯｸE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Yuji Sawada</dc:creator>
  <cp:lastModifiedBy>Yuji Sawada</cp:lastModifiedBy>
  <cp:revision>6</cp:revision>
  <dcterms:created xsi:type="dcterms:W3CDTF">2017-11-07T06:21:13Z</dcterms:created>
  <dcterms:modified xsi:type="dcterms:W3CDTF">2017-11-07T07:47:53Z</dcterms:modified>
</cp:coreProperties>
</file>